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Poppins Bold" panose="020B0604020202020204" charset="0"/>
      <p:regular r:id="rId10"/>
    </p:embeddedFont>
    <p:embeddedFont>
      <p:font typeface="Anton" panose="020B0604020202020204" charset="0"/>
      <p:regular r:id="rId11"/>
    </p:embeddedFont>
    <p:embeddedFont>
      <p:font typeface="Fineday One" panose="020B0604020202020204" charset="0"/>
      <p:regular r:id="rId12"/>
    </p:embeddedFont>
    <p:embeddedFont>
      <p:font typeface="TT Hoves Bold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Poppins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4.svg>
</file>

<file path=ppt/media/image2.gif>
</file>

<file path=ppt/media/image2.svg>
</file>

<file path=ppt/media/image3.png>
</file>

<file path=ppt/media/image4.png>
</file>

<file path=ppt/media/image5.png>
</file>

<file path=ppt/media/image5.svg>
</file>

<file path=ppt/media/image6.gif>
</file>

<file path=ppt/media/image7.gif>
</file>

<file path=ppt/media/image7.sv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9.svg"/><Relationship Id="rId10" Type="http://schemas.openxmlformats.org/officeDocument/2006/relationships/image" Target="../media/image5.sv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2.sv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2.sv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7.gif"/><Relationship Id="rId9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4.svg"/><Relationship Id="rId10" Type="http://schemas.openxmlformats.org/officeDocument/2006/relationships/image" Target="../media/image5.svg"/><Relationship Id="rId4" Type="http://schemas.openxmlformats.org/officeDocument/2006/relationships/image" Target="../media/image9.pn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2.sv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7.svg"/><Relationship Id="rId4" Type="http://schemas.openxmlformats.org/officeDocument/2006/relationships/image" Target="../media/image4.png"/><Relationship Id="rId9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20109" y="2605709"/>
            <a:ext cx="5077990" cy="50779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165946">
            <a:off x="8558360" y="507114"/>
            <a:ext cx="9272857" cy="9092355"/>
            <a:chOff x="0" y="0"/>
            <a:chExt cx="812800" cy="7969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796978"/>
            </a:xfrm>
            <a:custGeom>
              <a:avLst/>
              <a:gdLst/>
              <a:ahLst/>
              <a:cxnLst/>
              <a:rect l="l" t="t" r="r" b="b"/>
              <a:pathLst>
                <a:path w="812800" h="796978">
                  <a:moveTo>
                    <a:pt x="406400" y="0"/>
                  </a:moveTo>
                  <a:cubicBezTo>
                    <a:pt x="181951" y="0"/>
                    <a:pt x="0" y="178410"/>
                    <a:pt x="0" y="398489"/>
                  </a:cubicBezTo>
                  <a:cubicBezTo>
                    <a:pt x="0" y="618569"/>
                    <a:pt x="181951" y="796978"/>
                    <a:pt x="406400" y="796978"/>
                  </a:cubicBezTo>
                  <a:cubicBezTo>
                    <a:pt x="630849" y="796978"/>
                    <a:pt x="812800" y="618569"/>
                    <a:pt x="812800" y="398489"/>
                  </a:cubicBezTo>
                  <a:cubicBezTo>
                    <a:pt x="812800" y="17841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gradFill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6617"/>
              <a:ext cx="660400" cy="685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694109">
            <a:off x="9125957" y="1124174"/>
            <a:ext cx="8014237" cy="7858235"/>
            <a:chOff x="0" y="0"/>
            <a:chExt cx="812800" cy="79697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796978"/>
            </a:xfrm>
            <a:custGeom>
              <a:avLst/>
              <a:gdLst/>
              <a:ahLst/>
              <a:cxnLst/>
              <a:rect l="l" t="t" r="r" b="b"/>
              <a:pathLst>
                <a:path w="812800" h="796978">
                  <a:moveTo>
                    <a:pt x="406400" y="0"/>
                  </a:moveTo>
                  <a:cubicBezTo>
                    <a:pt x="181951" y="0"/>
                    <a:pt x="0" y="178410"/>
                    <a:pt x="0" y="398489"/>
                  </a:cubicBezTo>
                  <a:cubicBezTo>
                    <a:pt x="0" y="618569"/>
                    <a:pt x="181951" y="796978"/>
                    <a:pt x="406400" y="796978"/>
                  </a:cubicBezTo>
                  <a:cubicBezTo>
                    <a:pt x="630849" y="796978"/>
                    <a:pt x="812800" y="618569"/>
                    <a:pt x="812800" y="398489"/>
                  </a:cubicBezTo>
                  <a:cubicBezTo>
                    <a:pt x="812800" y="17841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gradFill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C6BF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36617"/>
              <a:ext cx="660400" cy="685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-8534347" y="1692432"/>
            <a:ext cx="15304372" cy="15304372"/>
          </a:xfrm>
          <a:custGeom>
            <a:avLst/>
            <a:gdLst/>
            <a:ahLst/>
            <a:cxnLst/>
            <a:rect l="l" t="t" r="r" b="b"/>
            <a:pathLst>
              <a:path w="15304372" h="15304372">
                <a:moveTo>
                  <a:pt x="0" y="0"/>
                </a:moveTo>
                <a:lnTo>
                  <a:pt x="15304372" y="0"/>
                </a:lnTo>
                <a:lnTo>
                  <a:pt x="15304372" y="15304372"/>
                </a:lnTo>
                <a:lnTo>
                  <a:pt x="0" y="153043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flipH="1">
            <a:off x="10527156" y="742462"/>
            <a:ext cx="3958208" cy="189994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flipH="1">
            <a:off x="13301092" y="2605709"/>
            <a:ext cx="3958208" cy="189994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3678591" y="590062"/>
            <a:ext cx="10930819" cy="2847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56"/>
              </a:lnSpc>
              <a:spcBef>
                <a:spcPct val="0"/>
              </a:spcBef>
            </a:pPr>
            <a:r>
              <a:rPr lang="en-US" sz="8182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INVENTORY MANAGEMENT SYSTEM IN PYTHON</a:t>
            </a:r>
          </a:p>
        </p:txBody>
      </p:sp>
      <p:sp>
        <p:nvSpPr>
          <p:cNvPr id="15" name="Freeform 15"/>
          <p:cNvSpPr/>
          <p:nvPr/>
        </p:nvSpPr>
        <p:spPr>
          <a:xfrm>
            <a:off x="17259300" y="9038887"/>
            <a:ext cx="438826" cy="438826"/>
          </a:xfrm>
          <a:custGeom>
            <a:avLst/>
            <a:gdLst/>
            <a:ahLst/>
            <a:cxnLst/>
            <a:rect l="l" t="t" r="r" b="b"/>
            <a:pathLst>
              <a:path w="438826" h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507218" y="6554406"/>
            <a:ext cx="5433363" cy="1616631"/>
            <a:chOff x="0" y="0"/>
            <a:chExt cx="7244484" cy="2155508"/>
          </a:xfrm>
        </p:grpSpPr>
        <p:sp>
          <p:nvSpPr>
            <p:cNvPr id="17" name="TextBox 17"/>
            <p:cNvSpPr txBox="1"/>
            <p:nvPr/>
          </p:nvSpPr>
          <p:spPr>
            <a:xfrm>
              <a:off x="0" y="133350"/>
              <a:ext cx="7098947" cy="6134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78"/>
                </a:lnSpc>
              </a:pPr>
              <a:r>
                <a:rPr lang="en-US" sz="3722">
                  <a:solidFill>
                    <a:srgbClr val="000000"/>
                  </a:solidFill>
                  <a:latin typeface="Fineday One"/>
                  <a:ea typeface="Fineday One"/>
                  <a:cs typeface="Fineday One"/>
                  <a:sym typeface="Fineday One"/>
                </a:rPr>
                <a:t>Presented by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45537" y="842028"/>
              <a:ext cx="7098947" cy="13134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83"/>
                </a:lnSpc>
              </a:pPr>
              <a:r>
                <a:rPr lang="en-US" sz="3877" b="1">
                  <a:solidFill>
                    <a:srgbClr val="027361"/>
                  </a:solidFill>
                  <a:latin typeface="TT Hoves Bold"/>
                  <a:ea typeface="TT Hoves Bold"/>
                  <a:cs typeface="TT Hoves Bold"/>
                  <a:sym typeface="TT Hoves Bold"/>
                </a:rPr>
                <a:t>S.M. TAUKIR RAHMAN</a:t>
              </a:r>
            </a:p>
            <a:p>
              <a:pPr algn="ctr">
                <a:lnSpc>
                  <a:spcPts val="3683"/>
                </a:lnSpc>
              </a:pPr>
              <a:r>
                <a:rPr lang="en-US" sz="3877" b="1">
                  <a:solidFill>
                    <a:srgbClr val="027361"/>
                  </a:solidFill>
                  <a:latin typeface="TT Hoves Bold"/>
                  <a:ea typeface="TT Hoves Bold"/>
                  <a:cs typeface="TT Hoves Bold"/>
                  <a:sym typeface="TT Hoves Bold"/>
                </a:rPr>
                <a:t>241-56-005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07218" y="507218"/>
            <a:ext cx="1042965" cy="1042965"/>
            <a:chOff x="0" y="0"/>
            <a:chExt cx="1390619" cy="1390619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1390619" cy="1390619"/>
              <a:chOff x="0" y="0"/>
              <a:chExt cx="812800" cy="8128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3" name="Freeform 23"/>
            <p:cNvSpPr/>
            <p:nvPr/>
          </p:nvSpPr>
          <p:spPr>
            <a:xfrm>
              <a:off x="525373" y="372031"/>
              <a:ext cx="641855" cy="646557"/>
            </a:xfrm>
            <a:custGeom>
              <a:avLst/>
              <a:gdLst/>
              <a:ahLst/>
              <a:cxnLst/>
              <a:rect l="l" t="t" r="r" b="b"/>
              <a:pathLst>
                <a:path w="641855" h="646557">
                  <a:moveTo>
                    <a:pt x="0" y="0"/>
                  </a:moveTo>
                  <a:lnTo>
                    <a:pt x="641855" y="0"/>
                  </a:lnTo>
                  <a:lnTo>
                    <a:pt x="641855" y="646557"/>
                  </a:lnTo>
                  <a:lnTo>
                    <a:pt x="0" y="646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xmlns="" r:embed="rId8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834017" y="1913509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0762" y="3338001"/>
            <a:ext cx="2947693" cy="4114800"/>
          </a:xfrm>
          <a:custGeom>
            <a:avLst/>
            <a:gdLst/>
            <a:ahLst/>
            <a:cxnLst/>
            <a:rect l="l" t="t" r="r" b="b"/>
            <a:pathLst>
              <a:path w="2947693" h="4114800">
                <a:moveTo>
                  <a:pt x="0" y="0"/>
                </a:moveTo>
                <a:lnTo>
                  <a:pt x="2947693" y="0"/>
                </a:lnTo>
                <a:lnTo>
                  <a:pt x="29476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507218" y="507218"/>
            <a:ext cx="1042965" cy="1042965"/>
            <a:chOff x="0" y="0"/>
            <a:chExt cx="1390619" cy="1390619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390619" cy="1390619"/>
              <a:chOff x="0" y="0"/>
              <a:chExt cx="812800" cy="8128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8" name="Freeform 8"/>
            <p:cNvSpPr/>
            <p:nvPr/>
          </p:nvSpPr>
          <p:spPr>
            <a:xfrm>
              <a:off x="525373" y="372031"/>
              <a:ext cx="641855" cy="646557"/>
            </a:xfrm>
            <a:custGeom>
              <a:avLst/>
              <a:gdLst/>
              <a:ahLst/>
              <a:cxnLst/>
              <a:rect l="l" t="t" r="r" b="b"/>
              <a:pathLst>
                <a:path w="641855" h="646557">
                  <a:moveTo>
                    <a:pt x="0" y="0"/>
                  </a:moveTo>
                  <a:lnTo>
                    <a:pt x="641855" y="0"/>
                  </a:lnTo>
                  <a:lnTo>
                    <a:pt x="641855" y="646557"/>
                  </a:lnTo>
                  <a:lnTo>
                    <a:pt x="0" y="646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xmlns="" r:embed="rId7"/>
                  </a:ext>
                </a:extLst>
              </a:blip>
              <a:stretch>
                <a:fillRect/>
              </a:stretch>
            </a:blip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355315" y="4303831"/>
            <a:ext cx="1098588" cy="1381871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4470356" y="476505"/>
            <a:ext cx="9347289" cy="1437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47"/>
              </a:lnSpc>
              <a:spcBef>
                <a:spcPct val="0"/>
              </a:spcBef>
            </a:pPr>
            <a:r>
              <a:rPr lang="en-US" sz="8391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INTRODUCTION</a:t>
            </a:r>
          </a:p>
        </p:txBody>
      </p:sp>
      <p:sp>
        <p:nvSpPr>
          <p:cNvPr id="11" name="AutoShape 11"/>
          <p:cNvSpPr/>
          <p:nvPr/>
        </p:nvSpPr>
        <p:spPr>
          <a:xfrm flipV="1">
            <a:off x="7800305" y="2170855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4965101" y="3160661"/>
            <a:ext cx="8357798" cy="4540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4"/>
              </a:lnSpc>
            </a:pPr>
            <a:r>
              <a:rPr lang="en-US" sz="2353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What is an Inventory Management System?</a:t>
            </a:r>
          </a:p>
          <a:p>
            <a:pPr marL="508132" lvl="1" indent="-254066" algn="l">
              <a:lnSpc>
                <a:spcPts val="3294"/>
              </a:lnSpc>
              <a:buFont typeface="Arial"/>
              <a:buChar char="•"/>
            </a:pPr>
            <a:r>
              <a:rPr lang="en-US" sz="235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system to track and manage items in an inventory.</a:t>
            </a:r>
          </a:p>
          <a:p>
            <a:pPr marL="508132" lvl="1" indent="-254066" algn="l">
              <a:lnSpc>
                <a:spcPts val="3294"/>
              </a:lnSpc>
              <a:buFont typeface="Arial"/>
              <a:buChar char="•"/>
            </a:pPr>
            <a:r>
              <a:rPr lang="en-US" sz="235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Helps businesses keep track of the stock of products, update quantities, and remove items as necessary.</a:t>
            </a:r>
          </a:p>
          <a:p>
            <a:pPr algn="l">
              <a:lnSpc>
                <a:spcPts val="3294"/>
              </a:lnSpc>
            </a:pPr>
            <a:r>
              <a:rPr lang="en-US" sz="2353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Objective:</a:t>
            </a:r>
          </a:p>
          <a:p>
            <a:pPr marL="508132" lvl="1" indent="-254066" algn="l">
              <a:lnSpc>
                <a:spcPts val="3294"/>
              </a:lnSpc>
              <a:spcBef>
                <a:spcPct val="0"/>
              </a:spcBef>
              <a:buFont typeface="Arial"/>
              <a:buChar char="•"/>
            </a:pPr>
            <a:r>
              <a:rPr lang="en-US" sz="235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To build a simple Inventory Management System using Python's object-oriented programming (OOP) principles.</a:t>
            </a:r>
          </a:p>
          <a:p>
            <a:pPr algn="l">
              <a:lnSpc>
                <a:spcPts val="3294"/>
              </a:lnSpc>
              <a:spcBef>
                <a:spcPct val="0"/>
              </a:spcBef>
            </a:pPr>
            <a:endParaRPr lang="en-US" sz="2353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14673897" y="2244875"/>
            <a:ext cx="2947693" cy="4114800"/>
          </a:xfrm>
          <a:custGeom>
            <a:avLst/>
            <a:gdLst/>
            <a:ahLst/>
            <a:cxnLst/>
            <a:rect l="l" t="t" r="r" b="b"/>
            <a:pathLst>
              <a:path w="2947693" h="4114800">
                <a:moveTo>
                  <a:pt x="0" y="0"/>
                </a:moveTo>
                <a:lnTo>
                  <a:pt x="2947693" y="0"/>
                </a:lnTo>
                <a:lnTo>
                  <a:pt x="29476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5685338" y="5391660"/>
            <a:ext cx="1203221" cy="1513485"/>
          </a:xfrm>
          <a:prstGeom prst="rect">
            <a:avLst/>
          </a:prstGeom>
        </p:spPr>
      </p:pic>
      <p:sp>
        <p:nvSpPr>
          <p:cNvPr id="15" name="Freeform 15"/>
          <p:cNvSpPr/>
          <p:nvPr/>
        </p:nvSpPr>
        <p:spPr>
          <a:xfrm>
            <a:off x="17259300" y="9038887"/>
            <a:ext cx="438826" cy="438826"/>
          </a:xfrm>
          <a:custGeom>
            <a:avLst/>
            <a:gdLst/>
            <a:ahLst/>
            <a:cxnLst/>
            <a:rect l="l" t="t" r="r" b="b"/>
            <a:pathLst>
              <a:path w="438826" h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428452" y="758937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3017931" y="7703019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2510840"/>
            <a:ext cx="3763991" cy="2632660"/>
            <a:chOff x="0" y="0"/>
            <a:chExt cx="5018654" cy="3510213"/>
          </a:xfrm>
        </p:grpSpPr>
        <p:grpSp>
          <p:nvGrpSpPr>
            <p:cNvPr id="5" name="Group 5"/>
            <p:cNvGrpSpPr/>
            <p:nvPr/>
          </p:nvGrpSpPr>
          <p:grpSpPr>
            <a:xfrm>
              <a:off x="76386" y="1616287"/>
              <a:ext cx="4865882" cy="1893925"/>
              <a:chOff x="0" y="0"/>
              <a:chExt cx="869848" cy="338567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69848" cy="338567"/>
              </a:xfrm>
              <a:custGeom>
                <a:avLst/>
                <a:gdLst/>
                <a:ahLst/>
                <a:cxnLst/>
                <a:rect l="l" t="t" r="r" b="b"/>
                <a:pathLst>
                  <a:path w="869848" h="338567">
                    <a:moveTo>
                      <a:pt x="0" y="0"/>
                    </a:moveTo>
                    <a:lnTo>
                      <a:pt x="869848" y="0"/>
                    </a:lnTo>
                    <a:lnTo>
                      <a:pt x="869848" y="338567"/>
                    </a:lnTo>
                    <a:lnTo>
                      <a:pt x="0" y="33856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428BA">
                      <a:alpha val="100000"/>
                    </a:srgbClr>
                  </a:gs>
                  <a:gs pos="100000">
                    <a:srgbClr val="5FA2D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869848" cy="3766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0" y="152400"/>
              <a:ext cx="5018654" cy="1463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080"/>
                </a:lnSpc>
              </a:pPr>
              <a:r>
                <a:rPr lang="en-US" sz="8000">
                  <a:solidFill>
                    <a:srgbClr val="3428BA"/>
                  </a:solidFill>
                  <a:latin typeface="Anton"/>
                  <a:ea typeface="Anton"/>
                  <a:cs typeface="Anton"/>
                  <a:sym typeface="Anton"/>
                </a:rPr>
                <a:t>CONCEPTS 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272029" y="1907506"/>
              <a:ext cx="4474595" cy="1463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080"/>
                </a:lnSpc>
              </a:pPr>
              <a:r>
                <a:rPr lang="en-US" sz="8000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COVERED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020109" y="2605709"/>
            <a:ext cx="5077990" cy="507799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786388" y="1794433"/>
            <a:ext cx="9817142" cy="6780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2680" lvl="1" indent="-366340" algn="l">
              <a:lnSpc>
                <a:spcPts val="4751"/>
              </a:lnSpc>
              <a:buFont typeface="Arial"/>
              <a:buChar char="•"/>
            </a:pPr>
            <a:r>
              <a:rPr lang="en-US" sz="3393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Classes &amp; Objects</a:t>
            </a:r>
          </a:p>
          <a:p>
            <a:pPr marL="1465359" lvl="2" indent="-488453" algn="l">
              <a:lnSpc>
                <a:spcPts val="4751"/>
              </a:lnSpc>
              <a:buFont typeface="Arial"/>
              <a:buChar char="⚬"/>
            </a:pPr>
            <a:r>
              <a:rPr lang="en-US" sz="339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Using Python classes to structure the system.</a:t>
            </a:r>
          </a:p>
          <a:p>
            <a:pPr marL="732680" lvl="1" indent="-366340" algn="l">
              <a:lnSpc>
                <a:spcPts val="4751"/>
              </a:lnSpc>
              <a:buFont typeface="Arial"/>
              <a:buChar char="•"/>
            </a:pPr>
            <a:r>
              <a:rPr lang="en-US" sz="3393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Dictionary for Storage</a:t>
            </a:r>
          </a:p>
          <a:p>
            <a:pPr marL="1465359" lvl="2" indent="-488453" algn="l">
              <a:lnSpc>
                <a:spcPts val="4751"/>
              </a:lnSpc>
              <a:buFont typeface="Arial"/>
              <a:buChar char="⚬"/>
            </a:pPr>
            <a:r>
              <a:rPr lang="en-US" sz="339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Storing inventory data in a dictionary.</a:t>
            </a:r>
          </a:p>
          <a:p>
            <a:pPr marL="732680" lvl="1" indent="-366340" algn="l">
              <a:lnSpc>
                <a:spcPts val="4751"/>
              </a:lnSpc>
              <a:buFont typeface="Arial"/>
              <a:buChar char="•"/>
            </a:pPr>
            <a:r>
              <a:rPr lang="en-US" sz="3393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Basic Operations</a:t>
            </a:r>
          </a:p>
          <a:p>
            <a:pPr marL="1465359" lvl="2" indent="-488453" algn="l">
              <a:lnSpc>
                <a:spcPts val="4751"/>
              </a:lnSpc>
              <a:buFont typeface="Arial"/>
              <a:buChar char="⚬"/>
            </a:pPr>
            <a:r>
              <a:rPr lang="en-US" sz="339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Add Item</a:t>
            </a:r>
          </a:p>
          <a:p>
            <a:pPr marL="1465359" lvl="2" indent="-488453" algn="l">
              <a:lnSpc>
                <a:spcPts val="4751"/>
              </a:lnSpc>
              <a:buFont typeface="Arial"/>
              <a:buChar char="⚬"/>
            </a:pPr>
            <a:r>
              <a:rPr lang="en-US" sz="339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Update Item</a:t>
            </a:r>
          </a:p>
          <a:p>
            <a:pPr marL="1465359" lvl="2" indent="-488453" algn="l">
              <a:lnSpc>
                <a:spcPts val="4751"/>
              </a:lnSpc>
              <a:buFont typeface="Arial"/>
              <a:buChar char="⚬"/>
            </a:pPr>
            <a:r>
              <a:rPr lang="en-US" sz="339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Remove Item</a:t>
            </a:r>
          </a:p>
          <a:p>
            <a:pPr marL="1465359" lvl="2" indent="-488453" algn="l">
              <a:lnSpc>
                <a:spcPts val="4751"/>
              </a:lnSpc>
              <a:buFont typeface="Arial"/>
              <a:buChar char="⚬"/>
            </a:pPr>
            <a:r>
              <a:rPr lang="en-US" sz="339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View Inventory</a:t>
            </a:r>
          </a:p>
          <a:p>
            <a:pPr algn="l">
              <a:lnSpc>
                <a:spcPts val="4751"/>
              </a:lnSpc>
              <a:spcBef>
                <a:spcPct val="0"/>
              </a:spcBef>
            </a:pPr>
            <a:endParaRPr lang="en-US" sz="3393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flipH="1">
            <a:off x="14221701" y="392517"/>
            <a:ext cx="3958208" cy="189994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flipH="1">
            <a:off x="15938961" y="8731663"/>
            <a:ext cx="3240285" cy="1555337"/>
          </a:xfrm>
          <a:prstGeom prst="rect">
            <a:avLst/>
          </a:prstGeom>
        </p:spPr>
      </p:pic>
      <p:grpSp>
        <p:nvGrpSpPr>
          <p:cNvPr id="16" name="Group 16"/>
          <p:cNvGrpSpPr/>
          <p:nvPr/>
        </p:nvGrpSpPr>
        <p:grpSpPr>
          <a:xfrm>
            <a:off x="507218" y="507218"/>
            <a:ext cx="1042965" cy="1042965"/>
            <a:chOff x="0" y="0"/>
            <a:chExt cx="1390619" cy="1390619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1390619" cy="1390619"/>
              <a:chOff x="0" y="0"/>
              <a:chExt cx="812800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0" name="Freeform 20"/>
            <p:cNvSpPr/>
            <p:nvPr/>
          </p:nvSpPr>
          <p:spPr>
            <a:xfrm>
              <a:off x="525373" y="372031"/>
              <a:ext cx="641855" cy="646557"/>
            </a:xfrm>
            <a:custGeom>
              <a:avLst/>
              <a:gdLst/>
              <a:ahLst/>
              <a:cxnLst/>
              <a:rect l="l" t="t" r="r" b="b"/>
              <a:pathLst>
                <a:path w="641855" h="646557">
                  <a:moveTo>
                    <a:pt x="0" y="0"/>
                  </a:moveTo>
                  <a:lnTo>
                    <a:pt x="641855" y="0"/>
                  </a:lnTo>
                  <a:lnTo>
                    <a:pt x="641855" y="646557"/>
                  </a:lnTo>
                  <a:lnTo>
                    <a:pt x="0" y="646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21" name="Freeform 21"/>
          <p:cNvSpPr/>
          <p:nvPr/>
        </p:nvSpPr>
        <p:spPr>
          <a:xfrm>
            <a:off x="17259300" y="9038887"/>
            <a:ext cx="438826" cy="438826"/>
          </a:xfrm>
          <a:custGeom>
            <a:avLst/>
            <a:gdLst/>
            <a:ahLst/>
            <a:cxnLst/>
            <a:rect l="l" t="t" r="r" b="b"/>
            <a:pathLst>
              <a:path w="438826" h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345003" y="3997482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020109" y="2605709"/>
            <a:ext cx="5077990" cy="507799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763445" y="1570032"/>
            <a:ext cx="11276442" cy="6486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79"/>
              </a:lnSpc>
            </a:pPr>
            <a:r>
              <a:rPr lang="en-US" sz="32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lang="en-US" sz="3271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. Inventory Class</a:t>
            </a:r>
          </a:p>
          <a:p>
            <a:pPr marL="706275" lvl="1" indent="-353138" algn="l">
              <a:lnSpc>
                <a:spcPts val="4579"/>
              </a:lnSpc>
              <a:buFont typeface="Arial"/>
              <a:buChar char="•"/>
            </a:pPr>
            <a:r>
              <a:rPr lang="en-US" sz="32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Defines the inventory system and its operations:</a:t>
            </a:r>
          </a:p>
          <a:p>
            <a:pPr marL="1412550" lvl="2" indent="-470850" algn="l">
              <a:lnSpc>
                <a:spcPts val="4579"/>
              </a:lnSpc>
              <a:buFont typeface="Arial"/>
              <a:buChar char="⚬"/>
            </a:pPr>
            <a:r>
              <a:rPr lang="en-US" sz="32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add_item()</a:t>
            </a:r>
          </a:p>
          <a:p>
            <a:pPr marL="1412550" lvl="2" indent="-470850" algn="l">
              <a:lnSpc>
                <a:spcPts val="4579"/>
              </a:lnSpc>
              <a:buFont typeface="Arial"/>
              <a:buChar char="⚬"/>
            </a:pPr>
            <a:r>
              <a:rPr lang="en-US" sz="32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update_item()</a:t>
            </a:r>
          </a:p>
          <a:p>
            <a:pPr marL="1412550" lvl="2" indent="-470850" algn="l">
              <a:lnSpc>
                <a:spcPts val="4579"/>
              </a:lnSpc>
              <a:buFont typeface="Arial"/>
              <a:buChar char="⚬"/>
            </a:pPr>
            <a:r>
              <a:rPr lang="en-US" sz="32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remove_item()</a:t>
            </a:r>
          </a:p>
          <a:p>
            <a:pPr marL="1412550" lvl="2" indent="-470850" algn="l">
              <a:lnSpc>
                <a:spcPts val="4579"/>
              </a:lnSpc>
              <a:buFont typeface="Arial"/>
              <a:buChar char="⚬"/>
            </a:pPr>
            <a:r>
              <a:rPr lang="en-US" sz="32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view_inventory()</a:t>
            </a:r>
          </a:p>
          <a:p>
            <a:pPr algn="l">
              <a:lnSpc>
                <a:spcPts val="4579"/>
              </a:lnSpc>
            </a:pPr>
            <a:r>
              <a:rPr lang="en-US" sz="3271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2. Menu System</a:t>
            </a:r>
          </a:p>
          <a:p>
            <a:pPr marL="706275" lvl="1" indent="-353138" algn="l">
              <a:lnSpc>
                <a:spcPts val="4579"/>
              </a:lnSpc>
              <a:buFont typeface="Arial"/>
              <a:buChar char="•"/>
            </a:pPr>
            <a:r>
              <a:rPr lang="en-US" sz="32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simple interactive menu that allows the user to:</a:t>
            </a:r>
          </a:p>
          <a:p>
            <a:pPr marL="1412550" lvl="2" indent="-470850" algn="l">
              <a:lnSpc>
                <a:spcPts val="4579"/>
              </a:lnSpc>
              <a:buFont typeface="Arial"/>
              <a:buChar char="⚬"/>
            </a:pPr>
            <a:r>
              <a:rPr lang="en-US" sz="32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Add items, update, remove, or view the inventory.</a:t>
            </a:r>
          </a:p>
          <a:p>
            <a:pPr algn="l">
              <a:lnSpc>
                <a:spcPts val="4579"/>
              </a:lnSpc>
              <a:spcBef>
                <a:spcPct val="0"/>
              </a:spcBef>
            </a:pPr>
            <a:endParaRPr lang="en-US" sz="3271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flipH="1">
            <a:off x="14221701" y="392517"/>
            <a:ext cx="3958208" cy="189994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flipH="1">
            <a:off x="15938961" y="8731663"/>
            <a:ext cx="3240285" cy="1555337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507218" y="507218"/>
            <a:ext cx="1042965" cy="1042965"/>
            <a:chOff x="0" y="0"/>
            <a:chExt cx="1390619" cy="1390619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1390619" cy="1390619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3" name="Freeform 13"/>
            <p:cNvSpPr/>
            <p:nvPr/>
          </p:nvSpPr>
          <p:spPr>
            <a:xfrm>
              <a:off x="525373" y="372031"/>
              <a:ext cx="641855" cy="646557"/>
            </a:xfrm>
            <a:custGeom>
              <a:avLst/>
              <a:gdLst/>
              <a:ahLst/>
              <a:cxnLst/>
              <a:rect l="l" t="t" r="r" b="b"/>
              <a:pathLst>
                <a:path w="641855" h="646557">
                  <a:moveTo>
                    <a:pt x="0" y="0"/>
                  </a:moveTo>
                  <a:lnTo>
                    <a:pt x="641855" y="0"/>
                  </a:lnTo>
                  <a:lnTo>
                    <a:pt x="641855" y="646557"/>
                  </a:lnTo>
                  <a:lnTo>
                    <a:pt x="0" y="646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4" name="Freeform 14"/>
          <p:cNvSpPr/>
          <p:nvPr/>
        </p:nvSpPr>
        <p:spPr>
          <a:xfrm>
            <a:off x="17259300" y="9038887"/>
            <a:ext cx="438826" cy="438826"/>
          </a:xfrm>
          <a:custGeom>
            <a:avLst/>
            <a:gdLst/>
            <a:ahLst/>
            <a:cxnLst/>
            <a:rect l="l" t="t" r="r" b="b"/>
            <a:pathLst>
              <a:path w="438826" h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1028700" y="2554872"/>
            <a:ext cx="4232898" cy="2885219"/>
            <a:chOff x="0" y="0"/>
            <a:chExt cx="5643864" cy="3846959"/>
          </a:xfrm>
        </p:grpSpPr>
        <p:sp>
          <p:nvSpPr>
            <p:cNvPr id="16" name="AutoShape 16"/>
            <p:cNvSpPr/>
            <p:nvPr/>
          </p:nvSpPr>
          <p:spPr>
            <a:xfrm flipV="1">
              <a:off x="2509327" y="3751709"/>
              <a:ext cx="2845735" cy="0"/>
            </a:xfrm>
            <a:prstGeom prst="line">
              <a:avLst/>
            </a:prstGeom>
            <a:ln w="190500" cap="flat">
              <a:gradFill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</p:sp>
        <p:grpSp>
          <p:nvGrpSpPr>
            <p:cNvPr id="17" name="Group 17"/>
            <p:cNvGrpSpPr/>
            <p:nvPr/>
          </p:nvGrpSpPr>
          <p:grpSpPr>
            <a:xfrm>
              <a:off x="0" y="1572490"/>
              <a:ext cx="5643864" cy="1893925"/>
              <a:chOff x="0" y="0"/>
              <a:chExt cx="1008923" cy="338567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008923" cy="338567"/>
              </a:xfrm>
              <a:custGeom>
                <a:avLst/>
                <a:gdLst/>
                <a:ahLst/>
                <a:cxnLst/>
                <a:rect l="l" t="t" r="r" b="b"/>
                <a:pathLst>
                  <a:path w="1008923" h="338567">
                    <a:moveTo>
                      <a:pt x="0" y="0"/>
                    </a:moveTo>
                    <a:lnTo>
                      <a:pt x="1008923" y="0"/>
                    </a:lnTo>
                    <a:lnTo>
                      <a:pt x="1008923" y="338567"/>
                    </a:lnTo>
                    <a:lnTo>
                      <a:pt x="0" y="338567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3428BA">
                      <a:alpha val="100000"/>
                    </a:srgbClr>
                  </a:gs>
                  <a:gs pos="100000">
                    <a:srgbClr val="5FA2D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38100"/>
                <a:ext cx="1008923" cy="3766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0" y="152400"/>
              <a:ext cx="5018654" cy="1463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080"/>
                </a:lnSpc>
              </a:pPr>
              <a:r>
                <a:rPr lang="en-US" sz="8000">
                  <a:solidFill>
                    <a:srgbClr val="3428BA"/>
                  </a:solidFill>
                  <a:latin typeface="Anton"/>
                  <a:ea typeface="Anton"/>
                  <a:cs typeface="Anton"/>
                  <a:sym typeface="Anton"/>
                </a:rPr>
                <a:t>THE CODE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386" y="2002528"/>
              <a:ext cx="5567478" cy="1463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080"/>
                </a:lnSpc>
              </a:pPr>
              <a:r>
                <a:rPr lang="en-US" sz="8000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STRUCTURE</a:t>
              </a:r>
            </a:p>
          </p:txBody>
        </p:sp>
      </p:grpSp>
      <p:sp>
        <p:nvSpPr>
          <p:cNvPr id="22" name="Freeform 22"/>
          <p:cNvSpPr/>
          <p:nvPr/>
        </p:nvSpPr>
        <p:spPr>
          <a:xfrm>
            <a:off x="-9590382" y="3547568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607592" y="3661805"/>
            <a:ext cx="22247141" cy="1298716"/>
            <a:chOff x="0" y="0"/>
            <a:chExt cx="5302669" cy="30955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02669" cy="309553"/>
            </a:xfrm>
            <a:custGeom>
              <a:avLst/>
              <a:gdLst/>
              <a:ahLst/>
              <a:cxnLst/>
              <a:rect l="l" t="t" r="r" b="b"/>
              <a:pathLst>
                <a:path w="5302669" h="309553">
                  <a:moveTo>
                    <a:pt x="0" y="0"/>
                  </a:moveTo>
                  <a:lnTo>
                    <a:pt x="5302669" y="0"/>
                  </a:lnTo>
                  <a:lnTo>
                    <a:pt x="5302669" y="309553"/>
                  </a:lnTo>
                  <a:lnTo>
                    <a:pt x="0" y="309553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302669" cy="3476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10834017" y="1913509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245961" y="5944180"/>
            <a:ext cx="4173250" cy="3533533"/>
            <a:chOff x="0" y="0"/>
            <a:chExt cx="5564333" cy="4711377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381437" y="182667"/>
              <a:ext cx="2827014" cy="3671447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507218" y="507218"/>
            <a:ext cx="1042965" cy="1042965"/>
            <a:chOff x="0" y="0"/>
            <a:chExt cx="1390619" cy="1390619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1390619" cy="1390619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2" name="Freeform 12"/>
            <p:cNvSpPr/>
            <p:nvPr/>
          </p:nvSpPr>
          <p:spPr>
            <a:xfrm>
              <a:off x="525373" y="372031"/>
              <a:ext cx="641855" cy="646557"/>
            </a:xfrm>
            <a:custGeom>
              <a:avLst/>
              <a:gdLst/>
              <a:ahLst/>
              <a:cxnLst/>
              <a:rect l="l" t="t" r="r" b="b"/>
              <a:pathLst>
                <a:path w="641855" h="646557">
                  <a:moveTo>
                    <a:pt x="0" y="0"/>
                  </a:moveTo>
                  <a:lnTo>
                    <a:pt x="641855" y="0"/>
                  </a:lnTo>
                  <a:lnTo>
                    <a:pt x="641855" y="646557"/>
                  </a:lnTo>
                  <a:lnTo>
                    <a:pt x="0" y="646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3" name="Freeform 13"/>
          <p:cNvSpPr/>
          <p:nvPr/>
        </p:nvSpPr>
        <p:spPr>
          <a:xfrm>
            <a:off x="4650424" y="1288247"/>
            <a:ext cx="10072989" cy="9103376"/>
          </a:xfrm>
          <a:custGeom>
            <a:avLst/>
            <a:gdLst/>
            <a:ahLst/>
            <a:cxnLst/>
            <a:rect l="l" t="t" r="r" b="b"/>
            <a:pathLst>
              <a:path w="10072989" h="9103376">
                <a:moveTo>
                  <a:pt x="0" y="0"/>
                </a:moveTo>
                <a:lnTo>
                  <a:pt x="10072990" y="0"/>
                </a:lnTo>
                <a:lnTo>
                  <a:pt x="10072990" y="9103376"/>
                </a:lnTo>
                <a:lnTo>
                  <a:pt x="0" y="910337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62" r="-2293" b="-1904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3960503" y="149057"/>
            <a:ext cx="11452832" cy="1139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80"/>
              </a:lnSpc>
            </a:pPr>
            <a:r>
              <a:rPr lang="en-US" sz="8000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CLASS DEFINITION - INVENTORY</a:t>
            </a:r>
          </a:p>
        </p:txBody>
      </p:sp>
      <p:sp>
        <p:nvSpPr>
          <p:cNvPr id="15" name="Freeform 15"/>
          <p:cNvSpPr/>
          <p:nvPr/>
        </p:nvSpPr>
        <p:spPr>
          <a:xfrm>
            <a:off x="17259300" y="9038887"/>
            <a:ext cx="438826" cy="438826"/>
          </a:xfrm>
          <a:custGeom>
            <a:avLst/>
            <a:gdLst/>
            <a:ahLst/>
            <a:cxnLst/>
            <a:rect l="l" t="t" r="r" b="b"/>
            <a:pathLst>
              <a:path w="438826" h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98347" y="4293879"/>
            <a:ext cx="22247141" cy="3988752"/>
            <a:chOff x="0" y="0"/>
            <a:chExt cx="5302669" cy="9507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02669" cy="950730"/>
            </a:xfrm>
            <a:custGeom>
              <a:avLst/>
              <a:gdLst/>
              <a:ahLst/>
              <a:cxnLst/>
              <a:rect l="l" t="t" r="r" b="b"/>
              <a:pathLst>
                <a:path w="5302669" h="950730">
                  <a:moveTo>
                    <a:pt x="0" y="0"/>
                  </a:moveTo>
                  <a:lnTo>
                    <a:pt x="5302669" y="0"/>
                  </a:lnTo>
                  <a:lnTo>
                    <a:pt x="5302669" y="950730"/>
                  </a:lnTo>
                  <a:lnTo>
                    <a:pt x="0" y="950730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302669" cy="9888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10834017" y="1913509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 flipV="1">
            <a:off x="7955188" y="3958094"/>
            <a:ext cx="2134301" cy="0"/>
          </a:xfrm>
          <a:prstGeom prst="line">
            <a:avLst/>
          </a:prstGeom>
          <a:ln w="142875" cap="flat">
            <a:gradFill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14329344" y="660436"/>
            <a:ext cx="3518635" cy="3518635"/>
          </a:xfrm>
          <a:custGeom>
            <a:avLst/>
            <a:gdLst/>
            <a:ahLst/>
            <a:cxnLst/>
            <a:rect l="l" t="t" r="r" b="b"/>
            <a:pathLst>
              <a:path w="3518635" h="3518635">
                <a:moveTo>
                  <a:pt x="0" y="0"/>
                </a:moveTo>
                <a:lnTo>
                  <a:pt x="3518635" y="0"/>
                </a:lnTo>
                <a:lnTo>
                  <a:pt x="3518635" y="3518635"/>
                </a:lnTo>
                <a:lnTo>
                  <a:pt x="0" y="35186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2487975" y="6523313"/>
            <a:ext cx="5794139" cy="5794139"/>
          </a:xfrm>
          <a:custGeom>
            <a:avLst/>
            <a:gdLst/>
            <a:ahLst/>
            <a:cxnLst/>
            <a:rect l="l" t="t" r="r" b="b"/>
            <a:pathLst>
              <a:path w="5794139" h="5794139">
                <a:moveTo>
                  <a:pt x="0" y="0"/>
                </a:moveTo>
                <a:lnTo>
                  <a:pt x="5794139" y="0"/>
                </a:lnTo>
                <a:lnTo>
                  <a:pt x="5794139" y="5794139"/>
                </a:lnTo>
                <a:lnTo>
                  <a:pt x="0" y="57941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507218" y="507218"/>
            <a:ext cx="1042965" cy="1042965"/>
            <a:chOff x="0" y="0"/>
            <a:chExt cx="1390619" cy="1390619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1390619" cy="1390619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3" name="Freeform 13"/>
            <p:cNvSpPr/>
            <p:nvPr/>
          </p:nvSpPr>
          <p:spPr>
            <a:xfrm>
              <a:off x="525373" y="372031"/>
              <a:ext cx="641855" cy="646557"/>
            </a:xfrm>
            <a:custGeom>
              <a:avLst/>
              <a:gdLst/>
              <a:ahLst/>
              <a:cxnLst/>
              <a:rect l="l" t="t" r="r" b="b"/>
              <a:pathLst>
                <a:path w="641855" h="646557">
                  <a:moveTo>
                    <a:pt x="0" y="0"/>
                  </a:moveTo>
                  <a:lnTo>
                    <a:pt x="641855" y="0"/>
                  </a:lnTo>
                  <a:lnTo>
                    <a:pt x="641855" y="646557"/>
                  </a:lnTo>
                  <a:lnTo>
                    <a:pt x="0" y="646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xmlns="" r:embed="rId7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4" name="Freeform 14"/>
          <p:cNvSpPr/>
          <p:nvPr/>
        </p:nvSpPr>
        <p:spPr>
          <a:xfrm>
            <a:off x="5359701" y="1028700"/>
            <a:ext cx="6916106" cy="9258300"/>
          </a:xfrm>
          <a:custGeom>
            <a:avLst/>
            <a:gdLst/>
            <a:ahLst/>
            <a:cxnLst/>
            <a:rect l="l" t="t" r="r" b="b"/>
            <a:pathLst>
              <a:path w="6916106" h="9258300">
                <a:moveTo>
                  <a:pt x="0" y="0"/>
                </a:moveTo>
                <a:lnTo>
                  <a:pt x="6916106" y="0"/>
                </a:lnTo>
                <a:lnTo>
                  <a:pt x="6916106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720" r="-317" b="-720"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3984573" y="-123825"/>
            <a:ext cx="9666363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MENU SYSTEM</a:t>
            </a:r>
          </a:p>
        </p:txBody>
      </p:sp>
      <p:sp>
        <p:nvSpPr>
          <p:cNvPr id="16" name="Freeform 16"/>
          <p:cNvSpPr/>
          <p:nvPr/>
        </p:nvSpPr>
        <p:spPr>
          <a:xfrm>
            <a:off x="17259300" y="9038887"/>
            <a:ext cx="438826" cy="438826"/>
          </a:xfrm>
          <a:custGeom>
            <a:avLst/>
            <a:gdLst/>
            <a:ahLst/>
            <a:cxnLst/>
            <a:rect l="l" t="t" r="r" b="b"/>
            <a:pathLst>
              <a:path w="438826" h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742546" y="322630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07218" y="507218"/>
            <a:ext cx="1042965" cy="1042965"/>
            <a:chOff x="0" y="0"/>
            <a:chExt cx="1390619" cy="1390619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390619" cy="1390619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7" name="Freeform 7"/>
            <p:cNvSpPr/>
            <p:nvPr/>
          </p:nvSpPr>
          <p:spPr>
            <a:xfrm>
              <a:off x="525373" y="372031"/>
              <a:ext cx="641855" cy="646557"/>
            </a:xfrm>
            <a:custGeom>
              <a:avLst/>
              <a:gdLst/>
              <a:ahLst/>
              <a:cxnLst/>
              <a:rect l="l" t="t" r="r" b="b"/>
              <a:pathLst>
                <a:path w="641855" h="646557">
                  <a:moveTo>
                    <a:pt x="0" y="0"/>
                  </a:moveTo>
                  <a:lnTo>
                    <a:pt x="641855" y="0"/>
                  </a:lnTo>
                  <a:lnTo>
                    <a:pt x="641855" y="646557"/>
                  </a:lnTo>
                  <a:lnTo>
                    <a:pt x="0" y="646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>
            <a:off x="6889471" y="1132399"/>
            <a:ext cx="4728958" cy="9154601"/>
          </a:xfrm>
          <a:custGeom>
            <a:avLst/>
            <a:gdLst/>
            <a:ahLst/>
            <a:cxnLst/>
            <a:rect l="l" t="t" r="r" b="b"/>
            <a:pathLst>
              <a:path w="4728958" h="9154601">
                <a:moveTo>
                  <a:pt x="0" y="0"/>
                </a:moveTo>
                <a:lnTo>
                  <a:pt x="4728958" y="0"/>
                </a:lnTo>
                <a:lnTo>
                  <a:pt x="4728958" y="9154601"/>
                </a:lnTo>
                <a:lnTo>
                  <a:pt x="0" y="91546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231153" y="-47083"/>
            <a:ext cx="5825695" cy="1292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1"/>
              </a:lnSpc>
              <a:spcBef>
                <a:spcPct val="0"/>
              </a:spcBef>
            </a:pPr>
            <a:r>
              <a:rPr lang="en-US" sz="7501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SAMPLE OUTPUT</a:t>
            </a:r>
          </a:p>
        </p:txBody>
      </p:sp>
      <p:sp>
        <p:nvSpPr>
          <p:cNvPr id="10" name="Freeform 10"/>
          <p:cNvSpPr/>
          <p:nvPr/>
        </p:nvSpPr>
        <p:spPr>
          <a:xfrm>
            <a:off x="17259300" y="9038887"/>
            <a:ext cx="438826" cy="438826"/>
          </a:xfrm>
          <a:custGeom>
            <a:avLst/>
            <a:gdLst/>
            <a:ahLst/>
            <a:cxnLst/>
            <a:rect l="l" t="t" r="r" b="b"/>
            <a:pathLst>
              <a:path w="438826" h="438826">
                <a:moveTo>
                  <a:pt x="0" y="0"/>
                </a:moveTo>
                <a:lnTo>
                  <a:pt x="438826" y="0"/>
                </a:lnTo>
                <a:lnTo>
                  <a:pt x="438826" y="438826"/>
                </a:lnTo>
                <a:lnTo>
                  <a:pt x="0" y="43882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028700" y="5505355"/>
            <a:ext cx="4173250" cy="3533533"/>
            <a:chOff x="0" y="0"/>
            <a:chExt cx="5564333" cy="4711377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>
            <a:xfrm>
              <a:off x="381437" y="182667"/>
              <a:ext cx="2827014" cy="367144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2962695" y="1132399"/>
            <a:ext cx="4173250" cy="3533533"/>
            <a:chOff x="0" y="0"/>
            <a:chExt cx="5564333" cy="4711377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>
            <a:xfrm>
              <a:off x="381437" y="182667"/>
              <a:ext cx="2827014" cy="367144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85AB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742546" y="322630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979570" y="5269548"/>
            <a:ext cx="22247141" cy="3988752"/>
            <a:chOff x="0" y="0"/>
            <a:chExt cx="5302669" cy="95073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02669" cy="950730"/>
            </a:xfrm>
            <a:custGeom>
              <a:avLst/>
              <a:gdLst/>
              <a:ahLst/>
              <a:cxnLst/>
              <a:rect l="l" t="t" r="r" b="b"/>
              <a:pathLst>
                <a:path w="5302669" h="950730">
                  <a:moveTo>
                    <a:pt x="0" y="0"/>
                  </a:moveTo>
                  <a:lnTo>
                    <a:pt x="5302669" y="0"/>
                  </a:lnTo>
                  <a:lnTo>
                    <a:pt x="5302669" y="950730"/>
                  </a:lnTo>
                  <a:lnTo>
                    <a:pt x="0" y="950730"/>
                  </a:lnTo>
                  <a:close/>
                </a:path>
              </a:pathLst>
            </a:custGeom>
            <a:gradFill rotWithShape="1">
              <a:gsLst>
                <a:gs pos="0">
                  <a:srgbClr val="3428BA">
                    <a:alpha val="100000"/>
                  </a:srgbClr>
                </a:gs>
                <a:gs pos="100000">
                  <a:srgbClr val="5FA2DB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302669" cy="9888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33017" y="2427284"/>
            <a:ext cx="5077990" cy="507799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138572" y="1605667"/>
            <a:ext cx="2147544" cy="214754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6353877" y="2708071"/>
            <a:ext cx="8592580" cy="2435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929"/>
              </a:lnSpc>
              <a:spcBef>
                <a:spcPct val="0"/>
              </a:spcBef>
            </a:pPr>
            <a:r>
              <a:rPr lang="en-US" sz="14235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THANK YOU!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507218" y="507218"/>
            <a:ext cx="1042965" cy="1042965"/>
            <a:chOff x="0" y="0"/>
            <a:chExt cx="1390619" cy="1390619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1390619" cy="1390619"/>
              <a:chOff x="0" y="0"/>
              <a:chExt cx="812800" cy="8128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7" name="Freeform 17"/>
            <p:cNvSpPr/>
            <p:nvPr/>
          </p:nvSpPr>
          <p:spPr>
            <a:xfrm>
              <a:off x="525373" y="372031"/>
              <a:ext cx="641855" cy="646557"/>
            </a:xfrm>
            <a:custGeom>
              <a:avLst/>
              <a:gdLst/>
              <a:ahLst/>
              <a:cxnLst/>
              <a:rect l="l" t="t" r="r" b="b"/>
              <a:pathLst>
                <a:path w="641855" h="646557">
                  <a:moveTo>
                    <a:pt x="0" y="0"/>
                  </a:moveTo>
                  <a:lnTo>
                    <a:pt x="641855" y="0"/>
                  </a:lnTo>
                  <a:lnTo>
                    <a:pt x="641855" y="646557"/>
                  </a:lnTo>
                  <a:lnTo>
                    <a:pt x="0" y="6465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</Words>
  <Application>Microsoft Office PowerPoint</Application>
  <PresentationFormat>Custom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Poppins Bold</vt:lpstr>
      <vt:lpstr>Anton</vt:lpstr>
      <vt:lpstr>Arial</vt:lpstr>
      <vt:lpstr>Fineday One</vt:lpstr>
      <vt:lpstr>TT Hoves Bold</vt:lpstr>
      <vt:lpstr>Calibri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Purple Modern Animated Computer Science Presentation</dc:title>
  <dc:creator>Taukir</dc:creator>
  <cp:lastModifiedBy>HP</cp:lastModifiedBy>
  <cp:revision>2</cp:revision>
  <dcterms:created xsi:type="dcterms:W3CDTF">2006-08-16T00:00:00Z</dcterms:created>
  <dcterms:modified xsi:type="dcterms:W3CDTF">2025-04-05T14:24:29Z</dcterms:modified>
  <dc:identifier>DAGjxYBKFcs</dc:identifier>
</cp:coreProperties>
</file>

<file path=docProps/thumbnail.jpeg>
</file>